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89DBE-813F-40D9-8F91-9B6103412207}" type="datetimeFigureOut">
              <a:rPr lang="en-US" smtClean="0"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7325E-3179-4A2C-A9FA-270B5383F7A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Oregon Territory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BC to 1896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HBC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257800"/>
          </a:xfrm>
        </p:spPr>
        <p:txBody>
          <a:bodyPr/>
          <a:lstStyle/>
          <a:p>
            <a:r>
              <a:rPr lang="en-US" dirty="0" smtClean="0"/>
              <a:t>George Simpson</a:t>
            </a:r>
          </a:p>
          <a:p>
            <a:pPr lvl="1"/>
            <a:r>
              <a:rPr lang="en-US" dirty="0" smtClean="0"/>
              <a:t>Governor of </a:t>
            </a:r>
            <a:r>
              <a:rPr lang="en-US" dirty="0" err="1" smtClean="0"/>
              <a:t>HBC</a:t>
            </a:r>
            <a:r>
              <a:rPr lang="en-US" dirty="0" smtClean="0"/>
              <a:t> in 1826</a:t>
            </a:r>
          </a:p>
          <a:p>
            <a:r>
              <a:rPr lang="en-US" dirty="0" smtClean="0"/>
              <a:t>Territory of New Caledonia and Columbia biggest challenge</a:t>
            </a:r>
          </a:p>
          <a:p>
            <a:pPr lvl="1"/>
            <a:r>
              <a:rPr lang="en-US" dirty="0" smtClean="0"/>
              <a:t>Russian claims on West Coast</a:t>
            </a:r>
          </a:p>
          <a:p>
            <a:pPr lvl="1"/>
            <a:r>
              <a:rPr lang="en-US" dirty="0" smtClean="0"/>
              <a:t>American claims to Oregon Territory</a:t>
            </a:r>
          </a:p>
          <a:p>
            <a:r>
              <a:rPr lang="en-US" dirty="0" err="1" smtClean="0"/>
              <a:t>HBC</a:t>
            </a:r>
            <a:r>
              <a:rPr lang="en-US" dirty="0" smtClean="0"/>
              <a:t> saw Oregon Territory as an expansion of Rupert’s Land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err="1" smtClean="0"/>
              <a:t>HBC</a:t>
            </a:r>
            <a:r>
              <a:rPr lang="en-US" dirty="0" smtClean="0"/>
              <a:t> in Oregon Territory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7630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Simpson toured </a:t>
            </a:r>
            <a:r>
              <a:rPr lang="en-US" dirty="0" err="1" smtClean="0"/>
              <a:t>HBC</a:t>
            </a:r>
            <a:r>
              <a:rPr lang="en-US" dirty="0" smtClean="0"/>
              <a:t> forts in territory</a:t>
            </a:r>
          </a:p>
          <a:p>
            <a:pPr lvl="1"/>
            <a:r>
              <a:rPr lang="en-US" dirty="0" smtClean="0"/>
              <a:t>Decided </a:t>
            </a:r>
            <a:r>
              <a:rPr lang="en-US" dirty="0" err="1" smtClean="0"/>
              <a:t>HBC</a:t>
            </a:r>
            <a:r>
              <a:rPr lang="en-US" dirty="0" smtClean="0"/>
              <a:t> wasn’t making best use of the area resources</a:t>
            </a:r>
          </a:p>
          <a:p>
            <a:r>
              <a:rPr lang="en-US" dirty="0" smtClean="0"/>
              <a:t>Created new post on Columbia River</a:t>
            </a:r>
          </a:p>
          <a:p>
            <a:pPr lvl="1"/>
            <a:r>
              <a:rPr lang="en-US" dirty="0" smtClean="0"/>
              <a:t>Fort Vancouver</a:t>
            </a:r>
          </a:p>
          <a:p>
            <a:r>
              <a:rPr lang="en-US" dirty="0" smtClean="0"/>
              <a:t>Chief Factor John </a:t>
            </a:r>
            <a:r>
              <a:rPr lang="en-US" dirty="0" err="1" smtClean="0"/>
              <a:t>McLoughlin</a:t>
            </a:r>
            <a:endParaRPr lang="en-US" dirty="0" smtClean="0"/>
          </a:p>
          <a:p>
            <a:r>
              <a:rPr lang="en-US" dirty="0" smtClean="0"/>
              <a:t>Ordered </a:t>
            </a:r>
            <a:r>
              <a:rPr lang="en-US" dirty="0" err="1" smtClean="0"/>
              <a:t>HBC</a:t>
            </a:r>
            <a:r>
              <a:rPr lang="en-US" dirty="0" smtClean="0"/>
              <a:t> employees to open up trade in Fraser Valley</a:t>
            </a:r>
          </a:p>
          <a:p>
            <a:r>
              <a:rPr lang="en-US" dirty="0" smtClean="0"/>
              <a:t>Expand trading networks with Native peoples in the region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The Oregon Territory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err="1" smtClean="0"/>
              <a:t>HBC</a:t>
            </a:r>
            <a:r>
              <a:rPr lang="en-US" dirty="0" smtClean="0"/>
              <a:t> had no intention of encouraging settlement</a:t>
            </a:r>
          </a:p>
          <a:p>
            <a:pPr lvl="1"/>
            <a:r>
              <a:rPr lang="en-US" dirty="0" smtClean="0"/>
              <a:t>Would disrupt the fur trade</a:t>
            </a:r>
          </a:p>
          <a:p>
            <a:pPr lvl="1"/>
            <a:r>
              <a:rPr lang="en-US" dirty="0" smtClean="0"/>
              <a:t>Undermine </a:t>
            </a:r>
            <a:r>
              <a:rPr lang="en-US" dirty="0" err="1" smtClean="0"/>
              <a:t>HBC’s</a:t>
            </a:r>
            <a:r>
              <a:rPr lang="en-US" dirty="0" smtClean="0"/>
              <a:t> monopoly in the area</a:t>
            </a:r>
          </a:p>
          <a:p>
            <a:r>
              <a:rPr lang="en-US" dirty="0" smtClean="0"/>
              <a:t>US’s population rapidly growing</a:t>
            </a:r>
          </a:p>
          <a:p>
            <a:pPr lvl="1"/>
            <a:r>
              <a:rPr lang="en-US" dirty="0" smtClean="0"/>
              <a:t>Seemed fated to control all of North America</a:t>
            </a:r>
          </a:p>
          <a:p>
            <a:r>
              <a:rPr lang="en-US" dirty="0" smtClean="0"/>
              <a:t>US pursued aggressive policy towards territory</a:t>
            </a:r>
          </a:p>
          <a:p>
            <a:pPr lvl="1"/>
            <a:r>
              <a:rPr lang="en-US" dirty="0" smtClean="0"/>
              <a:t>Encourage settlers to move into the area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/>
          <a:lstStyle/>
          <a:p>
            <a:r>
              <a:rPr lang="en-US" dirty="0" smtClean="0"/>
              <a:t>Area seemed to be rich in furs</a:t>
            </a:r>
          </a:p>
          <a:p>
            <a:r>
              <a:rPr lang="en-US" dirty="0" smtClean="0"/>
              <a:t>1827: Fort Langley</a:t>
            </a:r>
          </a:p>
          <a:p>
            <a:r>
              <a:rPr lang="en-US" dirty="0" err="1"/>
              <a:t>M</a:t>
            </a:r>
            <a:r>
              <a:rPr lang="en-US" dirty="0" err="1" smtClean="0"/>
              <a:t>cLoughlin</a:t>
            </a:r>
            <a:r>
              <a:rPr lang="en-US" dirty="0" smtClean="0"/>
              <a:t>: saw that US was going to settle area south of Columbia River</a:t>
            </a:r>
          </a:p>
          <a:p>
            <a:pPr lvl="1"/>
            <a:r>
              <a:rPr lang="en-US" dirty="0" smtClean="0"/>
              <a:t>Encouraged American settlers to go there and stay out of </a:t>
            </a:r>
            <a:r>
              <a:rPr lang="en-US" dirty="0" err="1" smtClean="0"/>
              <a:t>HBC</a:t>
            </a:r>
            <a:r>
              <a:rPr lang="en-US" dirty="0" smtClean="0"/>
              <a:t> territory</a:t>
            </a:r>
          </a:p>
          <a:p>
            <a:pPr lvl="2"/>
            <a:r>
              <a:rPr lang="en-US" dirty="0" smtClean="0"/>
              <a:t>Reduce Am. </a:t>
            </a:r>
            <a:r>
              <a:rPr lang="en-US" dirty="0"/>
              <a:t>c</a:t>
            </a:r>
            <a:r>
              <a:rPr lang="en-US" dirty="0" smtClean="0"/>
              <a:t>ompetition </a:t>
            </a:r>
          </a:p>
          <a:p>
            <a:r>
              <a:rPr lang="en-US" dirty="0" smtClean="0"/>
              <a:t>Simpson thought Am. settlers should be treated harshly</a:t>
            </a:r>
          </a:p>
          <a:p>
            <a:r>
              <a:rPr lang="en-US" dirty="0" smtClean="0"/>
              <a:t>End of 1830’s: strong Am. </a:t>
            </a:r>
            <a:r>
              <a:rPr lang="en-US" dirty="0"/>
              <a:t>p</a:t>
            </a:r>
            <a:r>
              <a:rPr lang="en-US" dirty="0" smtClean="0"/>
              <a:t>resence in Oregon Territory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Russians on the West Coast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Establish a # of fur trading posts in Alaska</a:t>
            </a:r>
          </a:p>
          <a:p>
            <a:r>
              <a:rPr lang="en-US" dirty="0" smtClean="0"/>
              <a:t>Extended influence along the northern NW Coast</a:t>
            </a:r>
          </a:p>
          <a:p>
            <a:r>
              <a:rPr lang="en-US" dirty="0" smtClean="0"/>
              <a:t>1839: </a:t>
            </a:r>
            <a:r>
              <a:rPr lang="en-US" dirty="0" err="1" smtClean="0"/>
              <a:t>HBC</a:t>
            </a:r>
            <a:r>
              <a:rPr lang="en-US" dirty="0" smtClean="0"/>
              <a:t> and Russians agreed the Russians would cease their operations south of the 54</a:t>
            </a:r>
            <a:r>
              <a:rPr lang="en-US" dirty="0" smtClean="0">
                <a:sym typeface="Symbol"/>
              </a:rPr>
              <a:t> 40’N</a:t>
            </a:r>
          </a:p>
          <a:p>
            <a:r>
              <a:rPr lang="en-US" dirty="0" err="1" smtClean="0">
                <a:sym typeface="Symbol"/>
              </a:rPr>
              <a:t>HBC</a:t>
            </a:r>
            <a:r>
              <a:rPr lang="en-US" dirty="0" smtClean="0">
                <a:sym typeface="Symbol"/>
              </a:rPr>
              <a:t> supply Russian posts in Alaska with food</a:t>
            </a:r>
          </a:p>
          <a:p>
            <a:pPr lvl="1"/>
            <a:r>
              <a:rPr lang="en-US" dirty="0" err="1" smtClean="0">
                <a:sym typeface="Symbol"/>
              </a:rPr>
              <a:t>HBC</a:t>
            </a:r>
            <a:r>
              <a:rPr lang="en-US" dirty="0" smtClean="0">
                <a:sym typeface="Symbol"/>
              </a:rPr>
              <a:t> steamship the </a:t>
            </a:r>
            <a:r>
              <a:rPr lang="en-US" i="1" dirty="0" smtClean="0">
                <a:sym typeface="Symbol"/>
              </a:rPr>
              <a:t>Beaver </a:t>
            </a:r>
            <a:r>
              <a:rPr lang="en-US" dirty="0" smtClean="0">
                <a:sym typeface="Symbol"/>
              </a:rPr>
              <a:t>(1835)</a:t>
            </a:r>
          </a:p>
          <a:p>
            <a:pPr lvl="2"/>
            <a:r>
              <a:rPr lang="en-US" dirty="0" smtClean="0">
                <a:sym typeface="Symbol"/>
              </a:rPr>
              <a:t>Also used as mobile base for trading with Native peoples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/>
          <a:lstStyle/>
          <a:p>
            <a:r>
              <a:rPr lang="en-US" dirty="0" smtClean="0"/>
              <a:t>1841: Simpson toured area</a:t>
            </a:r>
          </a:p>
          <a:p>
            <a:r>
              <a:rPr lang="en-US" dirty="0" smtClean="0"/>
              <a:t>Decided to consolidate the operations of the maritime fur trade</a:t>
            </a:r>
          </a:p>
          <a:p>
            <a:pPr lvl="1"/>
            <a:r>
              <a:rPr lang="en-US" dirty="0" smtClean="0"/>
              <a:t>All coastal ports closed (except Fort Simpson)</a:t>
            </a:r>
          </a:p>
          <a:p>
            <a:pPr lvl="1"/>
            <a:r>
              <a:rPr lang="en-US" dirty="0" smtClean="0"/>
              <a:t>The </a:t>
            </a:r>
            <a:r>
              <a:rPr lang="en-US" i="1" dirty="0" smtClean="0"/>
              <a:t>Beaver</a:t>
            </a:r>
            <a:r>
              <a:rPr lang="en-US" dirty="0" smtClean="0"/>
              <a:t> would be used as floating fur-trade post</a:t>
            </a:r>
          </a:p>
          <a:p>
            <a:pPr lvl="1"/>
            <a:r>
              <a:rPr lang="en-US" dirty="0" err="1" smtClean="0"/>
              <a:t>McLoughlin</a:t>
            </a:r>
            <a:r>
              <a:rPr lang="en-US" dirty="0" smtClean="0"/>
              <a:t> furious</a:t>
            </a:r>
          </a:p>
          <a:p>
            <a:r>
              <a:rPr lang="en-US" dirty="0" err="1" smtClean="0"/>
              <a:t>McLoughlin</a:t>
            </a:r>
            <a:r>
              <a:rPr lang="en-US" dirty="0" smtClean="0"/>
              <a:t> developed hatred of </a:t>
            </a:r>
            <a:r>
              <a:rPr lang="en-US" dirty="0" err="1" smtClean="0"/>
              <a:t>HBC</a:t>
            </a:r>
            <a:r>
              <a:rPr lang="en-US" dirty="0" smtClean="0"/>
              <a:t> and Simpson</a:t>
            </a:r>
          </a:p>
          <a:p>
            <a:pPr lvl="1"/>
            <a:r>
              <a:rPr lang="en-US" dirty="0" smtClean="0"/>
              <a:t>Cont’d to encourage Am. settlement S of the Columbia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Fort Victoria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991600" cy="3429000"/>
          </a:xfrm>
        </p:spPr>
        <p:txBody>
          <a:bodyPr/>
          <a:lstStyle/>
          <a:p>
            <a:r>
              <a:rPr lang="en-US" dirty="0" smtClean="0"/>
              <a:t>Simpson alarmed at growing Am. presence in Oregon Territory</a:t>
            </a:r>
          </a:p>
          <a:p>
            <a:pPr lvl="1"/>
            <a:r>
              <a:rPr lang="en-US" dirty="0" smtClean="0"/>
              <a:t>Fear that Fort Vancouver would be lost</a:t>
            </a:r>
          </a:p>
          <a:p>
            <a:r>
              <a:rPr lang="en-US" dirty="0" smtClean="0"/>
              <a:t>Ordered Chief Factor James Douglas to est. a new depot on Vancouver Island</a:t>
            </a:r>
          </a:p>
          <a:p>
            <a:r>
              <a:rPr lang="en-US" dirty="0" smtClean="0"/>
              <a:t>1843: Fort Victoria</a:t>
            </a:r>
            <a:endParaRPr lang="en-US" dirty="0"/>
          </a:p>
        </p:txBody>
      </p:sp>
      <p:pic>
        <p:nvPicPr>
          <p:cNvPr id="1026" name="Picture 2" descr="http://web.uvic.ca/~hist66/fortVictoria/images/Fort%20Victoria-18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581400"/>
            <a:ext cx="3830782" cy="3124200"/>
          </a:xfrm>
          <a:prstGeom prst="rect">
            <a:avLst/>
          </a:prstGeom>
          <a:noFill/>
        </p:spPr>
      </p:pic>
      <p:pic>
        <p:nvPicPr>
          <p:cNvPr id="1028" name="Picture 4" descr="http://upload.wikimedia.org/wikipedia/commons/thumb/a/aa/Sir_James_Douglas.jpg/220px-Sir_James_Dougl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648200"/>
            <a:ext cx="1747598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355</Words>
  <Application>Microsoft Office PowerPoint</Application>
  <PresentationFormat>On-screen Show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The Oregon Territory</vt:lpstr>
      <vt:lpstr>The HBC</vt:lpstr>
      <vt:lpstr>HBC in Oregon Territory</vt:lpstr>
      <vt:lpstr>The Oregon Territory</vt:lpstr>
      <vt:lpstr>Slide 5</vt:lpstr>
      <vt:lpstr>Russians on the West Coast</vt:lpstr>
      <vt:lpstr>Slide 7</vt:lpstr>
      <vt:lpstr>Fort Victoria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Oregon Territory</dc:title>
  <dc:creator>Claire Rogers</dc:creator>
  <cp:lastModifiedBy>Claire Rogers</cp:lastModifiedBy>
  <cp:revision>36</cp:revision>
  <dcterms:created xsi:type="dcterms:W3CDTF">2013-05-12T23:17:18Z</dcterms:created>
  <dcterms:modified xsi:type="dcterms:W3CDTF">2013-05-12T23:56:54Z</dcterms:modified>
</cp:coreProperties>
</file>